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49A"/>
    <a:srgbClr val="A51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7854-F04A-4EB5-9F13-214C269096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2541" y="2536605"/>
            <a:ext cx="7658922" cy="1927336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1C749A"/>
                </a:solidFill>
              </a:defRPr>
            </a:lvl1pPr>
          </a:lstStyle>
          <a:p>
            <a:r>
              <a:rPr lang="en-US" dirty="0"/>
              <a:t>Insert your talk title here</a:t>
            </a:r>
            <a:endParaRPr lang="en-A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CC79F-0827-C853-0224-6DB3541783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2541" y="4582264"/>
            <a:ext cx="76589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51E2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by: Insert your name here</a:t>
            </a:r>
            <a:endParaRPr lang="en-A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25192-7722-A160-D2C5-81EC3CA8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ABC3DE-EF18-4BEB-8FDA-5629FAD6571F}" type="datetimeFigureOut">
              <a:rPr lang="en-AE" smtClean="0"/>
              <a:t>17/07/2023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2421B-973E-3BA0-2A94-65768639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D50E3-9288-D4F8-00F7-5C180D2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4A27C1-BCF8-4B4F-8D29-E946991ACD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5944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759E-18BA-4008-6160-182AC3DAB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413" y="5691188"/>
            <a:ext cx="10515600" cy="895349"/>
          </a:xfrm>
        </p:spPr>
        <p:txBody>
          <a:bodyPr anchor="b"/>
          <a:lstStyle>
            <a:lvl1pPr>
              <a:defRPr sz="6000">
                <a:solidFill>
                  <a:srgbClr val="1C749A"/>
                </a:solidFill>
              </a:defRPr>
            </a:lvl1pPr>
          </a:lstStyle>
          <a:p>
            <a:r>
              <a:rPr lang="en-US" dirty="0"/>
              <a:t>Disclosures</a:t>
            </a:r>
            <a:endParaRPr lang="en-A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1C568E-72EC-C37D-67E3-A6467C571B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52938" y="496887"/>
            <a:ext cx="7372349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Please insert your disclosures in this introductory slide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31549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308E7-828A-9096-4667-8A6D7E0BE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93FB-0052-4EC8-BB9F-66C9676D4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29541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759E-18BA-4008-6160-182AC3DAB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2988" y="552450"/>
            <a:ext cx="7051673" cy="3757613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Insert the section of your presentation here. E.g. Diagnosis or Procedures or Patient Cases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29289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87753-6577-D158-31AE-1EBCA9466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633D-7FAC-1CA5-0E50-292F1C442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3" y="1825625"/>
            <a:ext cx="54006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A8354-C0C3-548A-9CF0-150EB9959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228" y="1825625"/>
            <a:ext cx="54006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3786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32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D5507E-5F30-FE05-4F50-F130E735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303211"/>
            <a:ext cx="84343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8845E-71C8-5D5A-AA4A-784893FF2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4" y="1825625"/>
            <a:ext cx="113966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31709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  <p:sldLayoutId id="2147483652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749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A51E2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749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B3180-0B01-5760-033F-EB8AF33EEF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F828D-E514-31B3-148C-36A05DB8E0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16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C465-4885-2B64-616B-A3DC06FD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417CC-73C8-0D02-C678-C944F2D66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5684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6C679F-AC9D-1E9E-2448-898F21CF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52E762-6F5E-0EF0-7DA6-15851E5BE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2919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83D5F0-6F92-AF82-5B28-8AFC061E3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6825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9D60C8-D890-8D89-FE05-FD1E2844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D1534-4284-ADF7-A0B3-1EFE2C972B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04102D-3567-2EF6-81EC-71206C84E3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6767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77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Basil Kadara</dc:creator>
  <cp:lastModifiedBy>Basil Kadara</cp:lastModifiedBy>
  <cp:revision>4</cp:revision>
  <dcterms:created xsi:type="dcterms:W3CDTF">2022-07-04T09:47:55Z</dcterms:created>
  <dcterms:modified xsi:type="dcterms:W3CDTF">2023-07-17T11:50:43Z</dcterms:modified>
</cp:coreProperties>
</file>